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9"/>
            <p14:sldId id="258"/>
            <p14:sldId id="263"/>
            <p14:sldId id="260"/>
            <p14:sldId id="262"/>
            <p14:sldId id="261"/>
            <p14:sldId id="264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6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CD619-1DAD-46F6-BD63-0961F3CFD97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52AAB1-B575-417D-82F5-231A2BBF72F3}">
      <dgm:prSet phldrT="[Tekst]"/>
      <dgm:spPr/>
      <dgm:t>
        <a:bodyPr/>
        <a:lstStyle/>
        <a:p>
          <a:r>
            <a:rPr lang="pl-PL"/>
            <a:t>Diagnoza</a:t>
          </a:r>
        </a:p>
      </dgm:t>
    </dgm:pt>
    <dgm:pt modelId="{B3F5D1A4-EB6D-4A94-AA34-A7AD8A197DE0}" type="parTrans" cxnId="{2FBA9E07-85F0-48CB-B067-4BCA5E5A0A3F}">
      <dgm:prSet/>
      <dgm:spPr/>
      <dgm:t>
        <a:bodyPr/>
        <a:lstStyle/>
        <a:p>
          <a:endParaRPr lang="pl-PL"/>
        </a:p>
      </dgm:t>
    </dgm:pt>
    <dgm:pt modelId="{398D9816-0CFD-4B14-8AFB-A9D527AC9361}" type="sibTrans" cxnId="{2FBA9E07-85F0-48CB-B067-4BCA5E5A0A3F}">
      <dgm:prSet/>
      <dgm:spPr/>
      <dgm:t>
        <a:bodyPr/>
        <a:lstStyle/>
        <a:p>
          <a:endParaRPr lang="pl-PL"/>
        </a:p>
      </dgm:t>
    </dgm:pt>
    <dgm:pt modelId="{A630D014-D865-4666-AAF8-255BE6235F34}">
      <dgm:prSet phldrT="[Tekst]"/>
      <dgm:spPr/>
      <dgm:t>
        <a:bodyPr/>
        <a:lstStyle/>
        <a:p>
          <a:r>
            <a:rPr lang="pl-PL"/>
            <a:t>Integracja zasobów</a:t>
          </a:r>
        </a:p>
      </dgm:t>
    </dgm:pt>
    <dgm:pt modelId="{D7FDCC6D-0E9C-461E-8D59-6BE84132176A}" type="parTrans" cxnId="{D12A9265-A2AA-4871-B609-B05574C94F39}">
      <dgm:prSet/>
      <dgm:spPr/>
      <dgm:t>
        <a:bodyPr/>
        <a:lstStyle/>
        <a:p>
          <a:endParaRPr lang="pl-PL"/>
        </a:p>
      </dgm:t>
    </dgm:pt>
    <dgm:pt modelId="{70007CC7-A27B-4835-A77C-9620D51D3705}" type="sibTrans" cxnId="{D12A9265-A2AA-4871-B609-B05574C94F39}">
      <dgm:prSet/>
      <dgm:spPr/>
      <dgm:t>
        <a:bodyPr/>
        <a:lstStyle/>
        <a:p>
          <a:endParaRPr lang="pl-PL"/>
        </a:p>
      </dgm:t>
    </dgm:pt>
    <dgm:pt modelId="{5265E6DC-AECB-4A6F-B1DB-2DD5C31C2556}">
      <dgm:prSet phldrT="[Tekst]"/>
      <dgm:spPr/>
      <dgm:t>
        <a:bodyPr/>
        <a:lstStyle/>
        <a:p>
          <a:r>
            <a:rPr lang="pl-PL"/>
            <a:t>Zaspokojenie potrzeb</a:t>
          </a:r>
        </a:p>
      </dgm:t>
    </dgm:pt>
    <dgm:pt modelId="{BE120A99-6E26-4C72-BD16-5BB956480AAA}" type="parTrans" cxnId="{7BEB78DD-F39D-4815-AE24-58C7B0EBBFDB}">
      <dgm:prSet/>
      <dgm:spPr/>
      <dgm:t>
        <a:bodyPr/>
        <a:lstStyle/>
        <a:p>
          <a:endParaRPr lang="pl-PL"/>
        </a:p>
      </dgm:t>
    </dgm:pt>
    <dgm:pt modelId="{A06DAB58-AF82-4511-963A-8FD5FBBD43F8}" type="sibTrans" cxnId="{7BEB78DD-F39D-4815-AE24-58C7B0EBBFDB}">
      <dgm:prSet/>
      <dgm:spPr/>
      <dgm:t>
        <a:bodyPr/>
        <a:lstStyle/>
        <a:p>
          <a:endParaRPr lang="pl-PL"/>
        </a:p>
      </dgm:t>
    </dgm:pt>
    <dgm:pt modelId="{7BCAA331-FCA2-4D4D-80B4-0C9F20EDFD1A}">
      <dgm:prSet phldrT="[Tekst]"/>
      <dgm:spPr/>
      <dgm:t>
        <a:bodyPr/>
        <a:lstStyle/>
        <a:p>
          <a:r>
            <a:rPr lang="pl-PL"/>
            <a:t>Ewaluacja</a:t>
          </a:r>
        </a:p>
      </dgm:t>
    </dgm:pt>
    <dgm:pt modelId="{A9EE36D9-5AF5-4E61-9690-3203F063774B}" type="parTrans" cxnId="{6E379D67-6681-4BD7-9E7D-D022DEA3AF72}">
      <dgm:prSet/>
      <dgm:spPr/>
      <dgm:t>
        <a:bodyPr/>
        <a:lstStyle/>
        <a:p>
          <a:endParaRPr lang="pl-PL"/>
        </a:p>
      </dgm:t>
    </dgm:pt>
    <dgm:pt modelId="{ABCBDBF6-8E6A-453C-819C-FE599B97D2A6}" type="sibTrans" cxnId="{6E379D67-6681-4BD7-9E7D-D022DEA3AF72}">
      <dgm:prSet/>
      <dgm:spPr/>
      <dgm:t>
        <a:bodyPr/>
        <a:lstStyle/>
        <a:p>
          <a:endParaRPr lang="pl-PL"/>
        </a:p>
      </dgm:t>
    </dgm:pt>
    <dgm:pt modelId="{0ED349ED-A1C7-460C-B6A9-ABF85D392D30}">
      <dgm:prSet phldrT="[Tekst]"/>
      <dgm:spPr/>
      <dgm:t>
        <a:bodyPr/>
        <a:lstStyle/>
        <a:p>
          <a:r>
            <a:rPr lang="pl-PL"/>
            <a:t>Doskonalenie</a:t>
          </a:r>
        </a:p>
      </dgm:t>
    </dgm:pt>
    <dgm:pt modelId="{4605E91E-DD5C-4D9A-AEA2-EAB8742B6DCC}" type="parTrans" cxnId="{31300BA5-A724-41C6-AA82-61F4A9185AD4}">
      <dgm:prSet/>
      <dgm:spPr/>
      <dgm:t>
        <a:bodyPr/>
        <a:lstStyle/>
        <a:p>
          <a:endParaRPr lang="pl-PL"/>
        </a:p>
      </dgm:t>
    </dgm:pt>
    <dgm:pt modelId="{3CC9C31A-3232-4497-8F4A-5CCEEA9C0189}" type="sibTrans" cxnId="{31300BA5-A724-41C6-AA82-61F4A9185AD4}">
      <dgm:prSet/>
      <dgm:spPr/>
      <dgm:t>
        <a:bodyPr/>
        <a:lstStyle/>
        <a:p>
          <a:endParaRPr lang="pl-PL"/>
        </a:p>
      </dgm:t>
    </dgm:pt>
    <dgm:pt modelId="{A9762FFC-DAAA-4BA6-A498-C6DC55FB6D6C}" type="pres">
      <dgm:prSet presAssocID="{3FBCD619-1DAD-46F6-BD63-0961F3CFD971}" presName="cycle" presStyleCnt="0">
        <dgm:presLayoutVars>
          <dgm:dir/>
          <dgm:resizeHandles val="exact"/>
        </dgm:presLayoutVars>
      </dgm:prSet>
      <dgm:spPr/>
    </dgm:pt>
    <dgm:pt modelId="{69404791-359F-4507-B7C4-FB389F9A189C}" type="pres">
      <dgm:prSet presAssocID="{E452AAB1-B575-417D-82F5-231A2BBF72F3}" presName="node" presStyleLbl="node1" presStyleIdx="0" presStyleCnt="5">
        <dgm:presLayoutVars>
          <dgm:bulletEnabled val="1"/>
        </dgm:presLayoutVars>
      </dgm:prSet>
      <dgm:spPr/>
    </dgm:pt>
    <dgm:pt modelId="{300B25B6-02BA-4A2F-9523-560388CF84F7}" type="pres">
      <dgm:prSet presAssocID="{398D9816-0CFD-4B14-8AFB-A9D527AC9361}" presName="sibTrans" presStyleLbl="sibTrans2D1" presStyleIdx="0" presStyleCnt="5"/>
      <dgm:spPr/>
    </dgm:pt>
    <dgm:pt modelId="{588F2271-DCCC-4C16-A904-9E9FFF0E77B0}" type="pres">
      <dgm:prSet presAssocID="{398D9816-0CFD-4B14-8AFB-A9D527AC9361}" presName="connectorText" presStyleLbl="sibTrans2D1" presStyleIdx="0" presStyleCnt="5"/>
      <dgm:spPr/>
    </dgm:pt>
    <dgm:pt modelId="{4EAB0E81-8450-497B-A2ED-C9EE43D1837E}" type="pres">
      <dgm:prSet presAssocID="{A630D014-D865-4666-AAF8-255BE6235F34}" presName="node" presStyleLbl="node1" presStyleIdx="1" presStyleCnt="5">
        <dgm:presLayoutVars>
          <dgm:bulletEnabled val="1"/>
        </dgm:presLayoutVars>
      </dgm:prSet>
      <dgm:spPr/>
    </dgm:pt>
    <dgm:pt modelId="{4466C195-2C60-448F-ABC9-7325E84B5B80}" type="pres">
      <dgm:prSet presAssocID="{70007CC7-A27B-4835-A77C-9620D51D3705}" presName="sibTrans" presStyleLbl="sibTrans2D1" presStyleIdx="1" presStyleCnt="5"/>
      <dgm:spPr/>
    </dgm:pt>
    <dgm:pt modelId="{1C5A06C0-CF36-4FBB-9820-3F7ECF1AF076}" type="pres">
      <dgm:prSet presAssocID="{70007CC7-A27B-4835-A77C-9620D51D3705}" presName="connectorText" presStyleLbl="sibTrans2D1" presStyleIdx="1" presStyleCnt="5"/>
      <dgm:spPr/>
    </dgm:pt>
    <dgm:pt modelId="{1AA054D3-885E-47F6-9B74-0BA2DFEFB043}" type="pres">
      <dgm:prSet presAssocID="{5265E6DC-AECB-4A6F-B1DB-2DD5C31C2556}" presName="node" presStyleLbl="node1" presStyleIdx="2" presStyleCnt="5">
        <dgm:presLayoutVars>
          <dgm:bulletEnabled val="1"/>
        </dgm:presLayoutVars>
      </dgm:prSet>
      <dgm:spPr/>
    </dgm:pt>
    <dgm:pt modelId="{947D3C92-0BEA-454A-A211-98CFC8FAEC68}" type="pres">
      <dgm:prSet presAssocID="{A06DAB58-AF82-4511-963A-8FD5FBBD43F8}" presName="sibTrans" presStyleLbl="sibTrans2D1" presStyleIdx="2" presStyleCnt="5"/>
      <dgm:spPr/>
    </dgm:pt>
    <dgm:pt modelId="{CBD7B9D5-F123-4FD1-8510-898F5C8BC2C6}" type="pres">
      <dgm:prSet presAssocID="{A06DAB58-AF82-4511-963A-8FD5FBBD43F8}" presName="connectorText" presStyleLbl="sibTrans2D1" presStyleIdx="2" presStyleCnt="5"/>
      <dgm:spPr/>
    </dgm:pt>
    <dgm:pt modelId="{051A700D-AAF5-43BF-9784-1DFDFE43312A}" type="pres">
      <dgm:prSet presAssocID="{7BCAA331-FCA2-4D4D-80B4-0C9F20EDFD1A}" presName="node" presStyleLbl="node1" presStyleIdx="3" presStyleCnt="5">
        <dgm:presLayoutVars>
          <dgm:bulletEnabled val="1"/>
        </dgm:presLayoutVars>
      </dgm:prSet>
      <dgm:spPr/>
    </dgm:pt>
    <dgm:pt modelId="{2090FDA1-F8E9-4152-AC78-15FC7F708644}" type="pres">
      <dgm:prSet presAssocID="{ABCBDBF6-8E6A-453C-819C-FE599B97D2A6}" presName="sibTrans" presStyleLbl="sibTrans2D1" presStyleIdx="3" presStyleCnt="5"/>
      <dgm:spPr/>
    </dgm:pt>
    <dgm:pt modelId="{839CEE96-E4B3-417A-B530-037484030184}" type="pres">
      <dgm:prSet presAssocID="{ABCBDBF6-8E6A-453C-819C-FE599B97D2A6}" presName="connectorText" presStyleLbl="sibTrans2D1" presStyleIdx="3" presStyleCnt="5"/>
      <dgm:spPr/>
    </dgm:pt>
    <dgm:pt modelId="{7ECF4680-49A4-45A1-81DF-196E8ACEF583}" type="pres">
      <dgm:prSet presAssocID="{0ED349ED-A1C7-460C-B6A9-ABF85D392D30}" presName="node" presStyleLbl="node1" presStyleIdx="4" presStyleCnt="5">
        <dgm:presLayoutVars>
          <dgm:bulletEnabled val="1"/>
        </dgm:presLayoutVars>
      </dgm:prSet>
      <dgm:spPr/>
    </dgm:pt>
    <dgm:pt modelId="{DF48A427-57D6-4DD8-BC3C-6B510FF7967C}" type="pres">
      <dgm:prSet presAssocID="{3CC9C31A-3232-4497-8F4A-5CCEEA9C0189}" presName="sibTrans" presStyleLbl="sibTrans2D1" presStyleIdx="4" presStyleCnt="5"/>
      <dgm:spPr/>
    </dgm:pt>
    <dgm:pt modelId="{CFF4378F-BD87-41C5-BF40-E65F6F61A00A}" type="pres">
      <dgm:prSet presAssocID="{3CC9C31A-3232-4497-8F4A-5CCEEA9C0189}" presName="connectorText" presStyleLbl="sibTrans2D1" presStyleIdx="4" presStyleCnt="5"/>
      <dgm:spPr/>
    </dgm:pt>
  </dgm:ptLst>
  <dgm:cxnLst>
    <dgm:cxn modelId="{B9F56204-0EF7-447C-8382-F8F013419A7E}" type="presOf" srcId="{70007CC7-A27B-4835-A77C-9620D51D3705}" destId="{1C5A06C0-CF36-4FBB-9820-3F7ECF1AF076}" srcOrd="1" destOrd="0" presId="urn:microsoft.com/office/officeart/2005/8/layout/cycle2"/>
    <dgm:cxn modelId="{2FBA9E07-85F0-48CB-B067-4BCA5E5A0A3F}" srcId="{3FBCD619-1DAD-46F6-BD63-0961F3CFD971}" destId="{E452AAB1-B575-417D-82F5-231A2BBF72F3}" srcOrd="0" destOrd="0" parTransId="{B3F5D1A4-EB6D-4A94-AA34-A7AD8A197DE0}" sibTransId="{398D9816-0CFD-4B14-8AFB-A9D527AC9361}"/>
    <dgm:cxn modelId="{3CB0F30B-4B7D-4330-B5E5-263DA2BDA786}" type="presOf" srcId="{A06DAB58-AF82-4511-963A-8FD5FBBD43F8}" destId="{947D3C92-0BEA-454A-A211-98CFC8FAEC68}" srcOrd="0" destOrd="0" presId="urn:microsoft.com/office/officeart/2005/8/layout/cycle2"/>
    <dgm:cxn modelId="{4170F928-11E5-49C5-BF4A-1AC9998881C9}" type="presOf" srcId="{0ED349ED-A1C7-460C-B6A9-ABF85D392D30}" destId="{7ECF4680-49A4-45A1-81DF-196E8ACEF583}" srcOrd="0" destOrd="0" presId="urn:microsoft.com/office/officeart/2005/8/layout/cycle2"/>
    <dgm:cxn modelId="{FB726930-1323-4E84-977D-A13FBEFB5A6C}" type="presOf" srcId="{3CC9C31A-3232-4497-8F4A-5CCEEA9C0189}" destId="{CFF4378F-BD87-41C5-BF40-E65F6F61A00A}" srcOrd="1" destOrd="0" presId="urn:microsoft.com/office/officeart/2005/8/layout/cycle2"/>
    <dgm:cxn modelId="{4D099B32-FF58-4665-A8AF-306BDFA79E3C}" type="presOf" srcId="{3CC9C31A-3232-4497-8F4A-5CCEEA9C0189}" destId="{DF48A427-57D6-4DD8-BC3C-6B510FF7967C}" srcOrd="0" destOrd="0" presId="urn:microsoft.com/office/officeart/2005/8/layout/cycle2"/>
    <dgm:cxn modelId="{12B4A940-10B0-49D5-A0C3-0AD2A0C4512E}" type="presOf" srcId="{ABCBDBF6-8E6A-453C-819C-FE599B97D2A6}" destId="{839CEE96-E4B3-417A-B530-037484030184}" srcOrd="1" destOrd="0" presId="urn:microsoft.com/office/officeart/2005/8/layout/cycle2"/>
    <dgm:cxn modelId="{7ACB6C41-E338-4F40-8DC0-ECA3AB6B5384}" type="presOf" srcId="{398D9816-0CFD-4B14-8AFB-A9D527AC9361}" destId="{300B25B6-02BA-4A2F-9523-560388CF84F7}" srcOrd="0" destOrd="0" presId="urn:microsoft.com/office/officeart/2005/8/layout/cycle2"/>
    <dgm:cxn modelId="{D12A9265-A2AA-4871-B609-B05574C94F39}" srcId="{3FBCD619-1DAD-46F6-BD63-0961F3CFD971}" destId="{A630D014-D865-4666-AAF8-255BE6235F34}" srcOrd="1" destOrd="0" parTransId="{D7FDCC6D-0E9C-461E-8D59-6BE84132176A}" sibTransId="{70007CC7-A27B-4835-A77C-9620D51D3705}"/>
    <dgm:cxn modelId="{6E379D67-6681-4BD7-9E7D-D022DEA3AF72}" srcId="{3FBCD619-1DAD-46F6-BD63-0961F3CFD971}" destId="{7BCAA331-FCA2-4D4D-80B4-0C9F20EDFD1A}" srcOrd="3" destOrd="0" parTransId="{A9EE36D9-5AF5-4E61-9690-3203F063774B}" sibTransId="{ABCBDBF6-8E6A-453C-819C-FE599B97D2A6}"/>
    <dgm:cxn modelId="{5F6A0348-9959-4808-93B9-1B53FEA549ED}" type="presOf" srcId="{3FBCD619-1DAD-46F6-BD63-0961F3CFD971}" destId="{A9762FFC-DAAA-4BA6-A498-C6DC55FB6D6C}" srcOrd="0" destOrd="0" presId="urn:microsoft.com/office/officeart/2005/8/layout/cycle2"/>
    <dgm:cxn modelId="{4E46C048-BCAD-4359-82FF-B033A9CC572A}" type="presOf" srcId="{5265E6DC-AECB-4A6F-B1DB-2DD5C31C2556}" destId="{1AA054D3-885E-47F6-9B74-0BA2DFEFB043}" srcOrd="0" destOrd="0" presId="urn:microsoft.com/office/officeart/2005/8/layout/cycle2"/>
    <dgm:cxn modelId="{9D5B994B-C562-43ED-A9E8-DA1CC5169803}" type="presOf" srcId="{ABCBDBF6-8E6A-453C-819C-FE599B97D2A6}" destId="{2090FDA1-F8E9-4152-AC78-15FC7F708644}" srcOrd="0" destOrd="0" presId="urn:microsoft.com/office/officeart/2005/8/layout/cycle2"/>
    <dgm:cxn modelId="{184BAE52-7FFF-4DD9-AE63-30E77EC2856F}" type="presOf" srcId="{A630D014-D865-4666-AAF8-255BE6235F34}" destId="{4EAB0E81-8450-497B-A2ED-C9EE43D1837E}" srcOrd="0" destOrd="0" presId="urn:microsoft.com/office/officeart/2005/8/layout/cycle2"/>
    <dgm:cxn modelId="{14EFAC55-F15A-4A83-884B-FB2F375938EE}" type="presOf" srcId="{70007CC7-A27B-4835-A77C-9620D51D3705}" destId="{4466C195-2C60-448F-ABC9-7325E84B5B80}" srcOrd="0" destOrd="0" presId="urn:microsoft.com/office/officeart/2005/8/layout/cycle2"/>
    <dgm:cxn modelId="{1ED36288-576D-4C3E-BA00-8BEE1A3CBE3D}" type="presOf" srcId="{398D9816-0CFD-4B14-8AFB-A9D527AC9361}" destId="{588F2271-DCCC-4C16-A904-9E9FFF0E77B0}" srcOrd="1" destOrd="0" presId="urn:microsoft.com/office/officeart/2005/8/layout/cycle2"/>
    <dgm:cxn modelId="{31300BA5-A724-41C6-AA82-61F4A9185AD4}" srcId="{3FBCD619-1DAD-46F6-BD63-0961F3CFD971}" destId="{0ED349ED-A1C7-460C-B6A9-ABF85D392D30}" srcOrd="4" destOrd="0" parTransId="{4605E91E-DD5C-4D9A-AEA2-EAB8742B6DCC}" sibTransId="{3CC9C31A-3232-4497-8F4A-5CCEEA9C0189}"/>
    <dgm:cxn modelId="{03302CCE-8EDA-4E85-A55F-1F208BE621C9}" type="presOf" srcId="{A06DAB58-AF82-4511-963A-8FD5FBBD43F8}" destId="{CBD7B9D5-F123-4FD1-8510-898F5C8BC2C6}" srcOrd="1" destOrd="0" presId="urn:microsoft.com/office/officeart/2005/8/layout/cycle2"/>
    <dgm:cxn modelId="{7BEB78DD-F39D-4815-AE24-58C7B0EBBFDB}" srcId="{3FBCD619-1DAD-46F6-BD63-0961F3CFD971}" destId="{5265E6DC-AECB-4A6F-B1DB-2DD5C31C2556}" srcOrd="2" destOrd="0" parTransId="{BE120A99-6E26-4C72-BD16-5BB956480AAA}" sibTransId="{A06DAB58-AF82-4511-963A-8FD5FBBD43F8}"/>
    <dgm:cxn modelId="{AED63FDF-2963-427D-A39D-40D0C0653C42}" type="presOf" srcId="{7BCAA331-FCA2-4D4D-80B4-0C9F20EDFD1A}" destId="{051A700D-AAF5-43BF-9784-1DFDFE43312A}" srcOrd="0" destOrd="0" presId="urn:microsoft.com/office/officeart/2005/8/layout/cycle2"/>
    <dgm:cxn modelId="{ADC64AE0-4BC9-4760-95D0-F9D88621EF55}" type="presOf" srcId="{E452AAB1-B575-417D-82F5-231A2BBF72F3}" destId="{69404791-359F-4507-B7C4-FB389F9A189C}" srcOrd="0" destOrd="0" presId="urn:microsoft.com/office/officeart/2005/8/layout/cycle2"/>
    <dgm:cxn modelId="{58D2014F-9343-445F-AFDB-527FCAF733E2}" type="presParOf" srcId="{A9762FFC-DAAA-4BA6-A498-C6DC55FB6D6C}" destId="{69404791-359F-4507-B7C4-FB389F9A189C}" srcOrd="0" destOrd="0" presId="urn:microsoft.com/office/officeart/2005/8/layout/cycle2"/>
    <dgm:cxn modelId="{310E182D-AB0F-4079-87EA-AF6C7B97F89E}" type="presParOf" srcId="{A9762FFC-DAAA-4BA6-A498-C6DC55FB6D6C}" destId="{300B25B6-02BA-4A2F-9523-560388CF84F7}" srcOrd="1" destOrd="0" presId="urn:microsoft.com/office/officeart/2005/8/layout/cycle2"/>
    <dgm:cxn modelId="{876D8D15-0489-46F0-AF83-F73326CD69F5}" type="presParOf" srcId="{300B25B6-02BA-4A2F-9523-560388CF84F7}" destId="{588F2271-DCCC-4C16-A904-9E9FFF0E77B0}" srcOrd="0" destOrd="0" presId="urn:microsoft.com/office/officeart/2005/8/layout/cycle2"/>
    <dgm:cxn modelId="{4DB774B8-7701-479A-8063-CBF01DE5C4ED}" type="presParOf" srcId="{A9762FFC-DAAA-4BA6-A498-C6DC55FB6D6C}" destId="{4EAB0E81-8450-497B-A2ED-C9EE43D1837E}" srcOrd="2" destOrd="0" presId="urn:microsoft.com/office/officeart/2005/8/layout/cycle2"/>
    <dgm:cxn modelId="{247555B7-DA6A-42F8-92D0-860AD3AC0B51}" type="presParOf" srcId="{A9762FFC-DAAA-4BA6-A498-C6DC55FB6D6C}" destId="{4466C195-2C60-448F-ABC9-7325E84B5B80}" srcOrd="3" destOrd="0" presId="urn:microsoft.com/office/officeart/2005/8/layout/cycle2"/>
    <dgm:cxn modelId="{2C32122A-45D6-45E3-979F-E0E2D1858257}" type="presParOf" srcId="{4466C195-2C60-448F-ABC9-7325E84B5B80}" destId="{1C5A06C0-CF36-4FBB-9820-3F7ECF1AF076}" srcOrd="0" destOrd="0" presId="urn:microsoft.com/office/officeart/2005/8/layout/cycle2"/>
    <dgm:cxn modelId="{68B04C9A-0182-4273-9762-D5E87785AD1C}" type="presParOf" srcId="{A9762FFC-DAAA-4BA6-A498-C6DC55FB6D6C}" destId="{1AA054D3-885E-47F6-9B74-0BA2DFEFB043}" srcOrd="4" destOrd="0" presId="urn:microsoft.com/office/officeart/2005/8/layout/cycle2"/>
    <dgm:cxn modelId="{1A3CBAC2-3A22-4A2B-A758-DE350DBBC642}" type="presParOf" srcId="{A9762FFC-DAAA-4BA6-A498-C6DC55FB6D6C}" destId="{947D3C92-0BEA-454A-A211-98CFC8FAEC68}" srcOrd="5" destOrd="0" presId="urn:microsoft.com/office/officeart/2005/8/layout/cycle2"/>
    <dgm:cxn modelId="{DBCD39D4-E646-448A-920C-E1A7F141EC2C}" type="presParOf" srcId="{947D3C92-0BEA-454A-A211-98CFC8FAEC68}" destId="{CBD7B9D5-F123-4FD1-8510-898F5C8BC2C6}" srcOrd="0" destOrd="0" presId="urn:microsoft.com/office/officeart/2005/8/layout/cycle2"/>
    <dgm:cxn modelId="{8E4EE8CD-CF79-4391-B5E1-BEB1A24F69B0}" type="presParOf" srcId="{A9762FFC-DAAA-4BA6-A498-C6DC55FB6D6C}" destId="{051A700D-AAF5-43BF-9784-1DFDFE43312A}" srcOrd="6" destOrd="0" presId="urn:microsoft.com/office/officeart/2005/8/layout/cycle2"/>
    <dgm:cxn modelId="{F15B73FD-03F9-401D-B0E3-556ED2407C2E}" type="presParOf" srcId="{A9762FFC-DAAA-4BA6-A498-C6DC55FB6D6C}" destId="{2090FDA1-F8E9-4152-AC78-15FC7F708644}" srcOrd="7" destOrd="0" presId="urn:microsoft.com/office/officeart/2005/8/layout/cycle2"/>
    <dgm:cxn modelId="{9CBECF16-9BC5-4941-87B2-B6ECF5CB07A8}" type="presParOf" srcId="{2090FDA1-F8E9-4152-AC78-15FC7F708644}" destId="{839CEE96-E4B3-417A-B530-037484030184}" srcOrd="0" destOrd="0" presId="urn:microsoft.com/office/officeart/2005/8/layout/cycle2"/>
    <dgm:cxn modelId="{E36417DE-A2F5-4F8D-85AC-DDD298B8369C}" type="presParOf" srcId="{A9762FFC-DAAA-4BA6-A498-C6DC55FB6D6C}" destId="{7ECF4680-49A4-45A1-81DF-196E8ACEF583}" srcOrd="8" destOrd="0" presId="urn:microsoft.com/office/officeart/2005/8/layout/cycle2"/>
    <dgm:cxn modelId="{1FBB6089-6C64-4AB4-B11A-4B6BDE6924E7}" type="presParOf" srcId="{A9762FFC-DAAA-4BA6-A498-C6DC55FB6D6C}" destId="{DF48A427-57D6-4DD8-BC3C-6B510FF7967C}" srcOrd="9" destOrd="0" presId="urn:microsoft.com/office/officeart/2005/8/layout/cycle2"/>
    <dgm:cxn modelId="{CBE9E06A-EACD-4315-A634-1F2EF5F19F1D}" type="presParOf" srcId="{DF48A427-57D6-4DD8-BC3C-6B510FF7967C}" destId="{CFF4378F-BD87-41C5-BF40-E65F6F61A0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4791-359F-4507-B7C4-FB389F9A189C}">
      <dsp:nvSpPr>
        <dsp:cNvPr id="0" name=""/>
        <dsp:cNvSpPr/>
      </dsp:nvSpPr>
      <dsp:spPr>
        <a:xfrm>
          <a:off x="2930599" y="944"/>
          <a:ext cx="1045438" cy="1045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Diagnoza</a:t>
          </a:r>
        </a:p>
      </dsp:txBody>
      <dsp:txXfrm>
        <a:off x="3083700" y="154045"/>
        <a:ext cx="739236" cy="739236"/>
      </dsp:txXfrm>
    </dsp:sp>
    <dsp:sp modelId="{300B25B6-02BA-4A2F-9523-560388CF84F7}">
      <dsp:nvSpPr>
        <dsp:cNvPr id="0" name=""/>
        <dsp:cNvSpPr/>
      </dsp:nvSpPr>
      <dsp:spPr>
        <a:xfrm rot="2160000">
          <a:off x="3942978" y="803934"/>
          <a:ext cx="277834" cy="352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3950937" y="850005"/>
        <a:ext cx="194484" cy="211701"/>
      </dsp:txXfrm>
    </dsp:sp>
    <dsp:sp modelId="{4EAB0E81-8450-497B-A2ED-C9EE43D1837E}">
      <dsp:nvSpPr>
        <dsp:cNvPr id="0" name=""/>
        <dsp:cNvSpPr/>
      </dsp:nvSpPr>
      <dsp:spPr>
        <a:xfrm>
          <a:off x="4200476" y="923564"/>
          <a:ext cx="1045438" cy="1045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Integracja zasobów</a:t>
          </a:r>
        </a:p>
      </dsp:txBody>
      <dsp:txXfrm>
        <a:off x="4353577" y="1076665"/>
        <a:ext cx="739236" cy="739236"/>
      </dsp:txXfrm>
    </dsp:sp>
    <dsp:sp modelId="{4466C195-2C60-448F-ABC9-7325E84B5B80}">
      <dsp:nvSpPr>
        <dsp:cNvPr id="0" name=""/>
        <dsp:cNvSpPr/>
      </dsp:nvSpPr>
      <dsp:spPr>
        <a:xfrm rot="6480000">
          <a:off x="4344183" y="2008802"/>
          <a:ext cx="277834" cy="352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 rot="10800000">
        <a:off x="4398736" y="2039734"/>
        <a:ext cx="194484" cy="211701"/>
      </dsp:txXfrm>
    </dsp:sp>
    <dsp:sp modelId="{1AA054D3-885E-47F6-9B74-0BA2DFEFB043}">
      <dsp:nvSpPr>
        <dsp:cNvPr id="0" name=""/>
        <dsp:cNvSpPr/>
      </dsp:nvSpPr>
      <dsp:spPr>
        <a:xfrm>
          <a:off x="3715426" y="2416393"/>
          <a:ext cx="1045438" cy="1045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Zaspokojenie potrzeb</a:t>
          </a:r>
        </a:p>
      </dsp:txBody>
      <dsp:txXfrm>
        <a:off x="3868527" y="2569494"/>
        <a:ext cx="739236" cy="739236"/>
      </dsp:txXfrm>
    </dsp:sp>
    <dsp:sp modelId="{947D3C92-0BEA-454A-A211-98CFC8FAEC68}">
      <dsp:nvSpPr>
        <dsp:cNvPr id="0" name=""/>
        <dsp:cNvSpPr/>
      </dsp:nvSpPr>
      <dsp:spPr>
        <a:xfrm rot="10800000">
          <a:off x="3322265" y="2762695"/>
          <a:ext cx="277834" cy="352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 rot="10800000">
        <a:off x="3405615" y="2833262"/>
        <a:ext cx="194484" cy="211701"/>
      </dsp:txXfrm>
    </dsp:sp>
    <dsp:sp modelId="{051A700D-AAF5-43BF-9784-1DFDFE43312A}">
      <dsp:nvSpPr>
        <dsp:cNvPr id="0" name=""/>
        <dsp:cNvSpPr/>
      </dsp:nvSpPr>
      <dsp:spPr>
        <a:xfrm>
          <a:off x="2145772" y="2416393"/>
          <a:ext cx="1045438" cy="1045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Ewaluacja</a:t>
          </a:r>
        </a:p>
      </dsp:txBody>
      <dsp:txXfrm>
        <a:off x="2298873" y="2569494"/>
        <a:ext cx="739236" cy="739236"/>
      </dsp:txXfrm>
    </dsp:sp>
    <dsp:sp modelId="{2090FDA1-F8E9-4152-AC78-15FC7F708644}">
      <dsp:nvSpPr>
        <dsp:cNvPr id="0" name=""/>
        <dsp:cNvSpPr/>
      </dsp:nvSpPr>
      <dsp:spPr>
        <a:xfrm rot="15120000">
          <a:off x="2289480" y="2023758"/>
          <a:ext cx="277834" cy="352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 rot="10800000">
        <a:off x="2344033" y="2133960"/>
        <a:ext cx="194484" cy="211701"/>
      </dsp:txXfrm>
    </dsp:sp>
    <dsp:sp modelId="{7ECF4680-49A4-45A1-81DF-196E8ACEF583}">
      <dsp:nvSpPr>
        <dsp:cNvPr id="0" name=""/>
        <dsp:cNvSpPr/>
      </dsp:nvSpPr>
      <dsp:spPr>
        <a:xfrm>
          <a:off x="1660723" y="923564"/>
          <a:ext cx="1045438" cy="1045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/>
            <a:t>Doskonalenie</a:t>
          </a:r>
        </a:p>
      </dsp:txBody>
      <dsp:txXfrm>
        <a:off x="1813824" y="1076665"/>
        <a:ext cx="739236" cy="739236"/>
      </dsp:txXfrm>
    </dsp:sp>
    <dsp:sp modelId="{DF48A427-57D6-4DD8-BC3C-6B510FF7967C}">
      <dsp:nvSpPr>
        <dsp:cNvPr id="0" name=""/>
        <dsp:cNvSpPr/>
      </dsp:nvSpPr>
      <dsp:spPr>
        <a:xfrm rot="19440000">
          <a:off x="2673102" y="813177"/>
          <a:ext cx="277834" cy="352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2681061" y="908240"/>
        <a:ext cx="194484" cy="211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16.01.2019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16.01.2019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1446668"/>
          </a:xfrm>
        </p:spPr>
        <p:txBody>
          <a:bodyPr/>
          <a:lstStyle/>
          <a:p>
            <a:r>
              <a:rPr lang="pl-PL" b="1" dirty="0"/>
              <a:t>Wspomaganie pracy szkół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Wspomaganie pracy przedszkoli, szkół i innych placówek oświatowych jest ukierunkowane na podniesienie ich jakości pracy w określonym obszarze działalności poprzez zaplanowane i zrealizowane działania.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5" y="2404758"/>
            <a:ext cx="10147570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Model wspomagania wg</a:t>
            </a:r>
            <a:br>
              <a:rPr lang="pl-PL" dirty="0"/>
            </a:br>
            <a:br>
              <a:rPr lang="pl-PL" dirty="0"/>
            </a:br>
            <a:r>
              <a:rPr lang="pl-PL" baseline="30000" dirty="0"/>
              <a:t>Dąbrowska Z. T., </a:t>
            </a:r>
            <a:r>
              <a:rPr lang="pl-PL" i="1" baseline="30000" dirty="0"/>
              <a:t>Powiatowy program wspomagania przedszkoli i szkół prowadzonych przez Powiat Miasto Łódź, </a:t>
            </a:r>
            <a:r>
              <a:rPr lang="pl-PL" baseline="30000" dirty="0"/>
              <a:t>Łódzkie Centrum Doskonalenia Nauczycieli i Kształcenia Praktycznego, Łódź, 2014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62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8451"/>
            <a:ext cx="10515600" cy="368799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pl-PL" sz="2400" b="1" dirty="0"/>
              <a:t>diagnoza</a:t>
            </a:r>
            <a:r>
              <a:rPr lang="pl-PL" sz="2400" dirty="0"/>
              <a:t> obejmuje rozpoznanie potrzeb indywidualnych i zespołowych oraz zasobów zewnętrznych i indywidualnych wewnątrz wspieranej instytucji,</a:t>
            </a:r>
          </a:p>
          <a:p>
            <a:pPr lvl="0">
              <a:lnSpc>
                <a:spcPct val="150000"/>
              </a:lnSpc>
            </a:pPr>
            <a:r>
              <a:rPr lang="pl-PL" sz="2400" b="1" dirty="0"/>
              <a:t>integracja zasobów</a:t>
            </a:r>
            <a:r>
              <a:rPr lang="pl-PL" sz="2400" dirty="0"/>
              <a:t> dotyczy połączenia tych (instytucji i osób), którzy mogą udzielić wsparcia instytucji,</a:t>
            </a:r>
          </a:p>
          <a:p>
            <a:pPr lvl="0">
              <a:lnSpc>
                <a:spcPct val="150000"/>
              </a:lnSpc>
            </a:pPr>
            <a:r>
              <a:rPr lang="pl-PL" sz="2400" b="1" dirty="0"/>
              <a:t>zaspakajanie potrzeb</a:t>
            </a:r>
            <a:r>
              <a:rPr lang="pl-PL" sz="2400" dirty="0"/>
              <a:t> polega na realizacji wsparcia zgodnie ze zdiagnozowanymi potrzebami przy wykorzystaniu rozpoznanych zasobów,</a:t>
            </a: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30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779"/>
            <a:ext cx="10515600" cy="3830670"/>
          </a:xfrm>
        </p:spPr>
        <p:txBody>
          <a:bodyPr>
            <a:normAutofit/>
          </a:bodyPr>
          <a:lstStyle/>
          <a:p>
            <a:pPr lvl="0"/>
            <a:r>
              <a:rPr lang="pl-PL" sz="2400" b="1" dirty="0"/>
              <a:t>ewaluacja</a:t>
            </a:r>
            <a:r>
              <a:rPr lang="pl-PL" sz="2400" dirty="0"/>
              <a:t> może być formatywna w trakcie prowadzonego procesu wspierania </a:t>
            </a:r>
            <a:br>
              <a:rPr lang="pl-PL" sz="2400" dirty="0"/>
            </a:br>
            <a:r>
              <a:rPr lang="pl-PL" sz="2400" dirty="0"/>
              <a:t>i </a:t>
            </a:r>
            <a:r>
              <a:rPr lang="pl-PL" sz="2400" dirty="0" err="1"/>
              <a:t>sumatywna</a:t>
            </a:r>
            <a:r>
              <a:rPr lang="pl-PL" sz="2400" dirty="0"/>
              <a:t> po jego zakończeniu oraz autoewaluacja; polega na zebraniu opinii </a:t>
            </a:r>
            <a:br>
              <a:rPr lang="pl-PL" sz="2400" dirty="0"/>
            </a:br>
            <a:r>
              <a:rPr lang="pl-PL" sz="2400" dirty="0"/>
              <a:t>o skuteczności podjętych działań; jest podstawą do podejmowania decyzji dotyczących działań w odniesieniu do ustalonych kryteriów</a:t>
            </a:r>
          </a:p>
          <a:p>
            <a:pPr lvl="0"/>
            <a:r>
              <a:rPr lang="pl-PL" sz="2400" b="1" dirty="0"/>
              <a:t>doskonalenie</a:t>
            </a:r>
            <a:r>
              <a:rPr lang="pl-PL" sz="2400" dirty="0"/>
              <a:t> po ewaluacji formatywnej określa działania usprawniające proces wsparcia, po ewaluacji </a:t>
            </a:r>
            <a:r>
              <a:rPr lang="pl-PL" sz="2400" dirty="0" err="1"/>
              <a:t>sumatywnej</a:t>
            </a:r>
            <a:r>
              <a:rPr lang="pl-PL" sz="2400" dirty="0"/>
              <a:t> w kontekście osiągnięcia celu procesu wsparcia, odnosi się do rekomendowania prowadzonych działań do kolejnego wdrożenia z uwzględnieniem zmian wynikających z ewaluacji.</a:t>
            </a:r>
          </a:p>
          <a:p>
            <a:pPr lvl="0"/>
            <a:r>
              <a:rPr lang="pl-PL" sz="2400" b="1" dirty="0"/>
              <a:t>Monitorowanie </a:t>
            </a:r>
            <a:r>
              <a:rPr lang="pl-PL" sz="2400" dirty="0"/>
              <a:t>– odbywa się na każdym etapie procesu wspomagania, służy pozyskaniu informacji o jakości i efektywności działań.</a:t>
            </a:r>
            <a:r>
              <a:rPr lang="pl-PL" sz="2400" b="1" dirty="0"/>
              <a:t> </a:t>
            </a:r>
            <a:endParaRPr lang="pl-PL" sz="2400" dirty="0"/>
          </a:p>
          <a:p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68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6CF975-313C-4AFE-B57E-6B13FF09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090"/>
            <a:ext cx="10515600" cy="8442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Etapy procesu wspomagania - graficznie 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3CDE9CD-64BC-4B85-B645-D6F2009E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B45F5F9-E2C9-4736-8D24-DB64E2321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020313"/>
              </p:ext>
            </p:extLst>
          </p:nvPr>
        </p:nvGraphicFramePr>
        <p:xfrm>
          <a:off x="2529192" y="1971741"/>
          <a:ext cx="6906638" cy="346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2">
            <a:extLst>
              <a:ext uri="{FF2B5EF4-FFF2-40B4-BE49-F238E27FC236}">
                <a16:creationId xmlns:a16="http://schemas.microsoft.com/office/drawing/2014/main" id="{73BC484F-386C-491E-A875-6E2BD034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062" y="2406924"/>
            <a:ext cx="1269830" cy="40730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Monitorowanie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D42EB6D-0813-4359-BF86-806753F69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192" y="22892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75AB44-1C5A-4BB4-ABA4-AE313A635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27464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928B2-6351-46C3-9DC0-D429B602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59579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l-PL" altLang="pl-PL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Strzałka: kolista 9">
            <a:extLst>
              <a:ext uri="{FF2B5EF4-FFF2-40B4-BE49-F238E27FC236}">
                <a16:creationId xmlns:a16="http://schemas.microsoft.com/office/drawing/2014/main" id="{54A2C72B-D106-4102-AB0E-3FD1E8CDE47D}"/>
              </a:ext>
            </a:extLst>
          </p:cNvPr>
          <p:cNvSpPr/>
          <p:nvPr/>
        </p:nvSpPr>
        <p:spPr>
          <a:xfrm rot="16200000">
            <a:off x="3462094" y="1263075"/>
            <a:ext cx="4878705" cy="5073015"/>
          </a:xfrm>
          <a:prstGeom prst="circularArrow">
            <a:avLst>
              <a:gd name="adj1" fmla="val 4068"/>
              <a:gd name="adj2" fmla="val 891120"/>
              <a:gd name="adj3" fmla="val 20178994"/>
              <a:gd name="adj4" fmla="val 157610"/>
              <a:gd name="adj5" fmla="val 7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88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417" y="1600605"/>
            <a:ext cx="10147570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Model wspomagania wg:</a:t>
            </a:r>
            <a:br>
              <a:rPr lang="pl-PL" dirty="0"/>
            </a:br>
            <a:r>
              <a:rPr lang="pl-PL" baseline="30000" dirty="0"/>
              <a:t>Wysocka J., Hajdukiewicz M. „Zapewnienie jakości procesu wspomagania szkół w rozwoju”, Ośrodek Rozwoju Edukacji 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668E5-5B45-4DEB-8215-0A2946A8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i="1" dirty="0"/>
              <a:t>Diagnoza</a:t>
            </a:r>
            <a:r>
              <a:rPr lang="pl-PL" sz="2400" i="1" dirty="0"/>
              <a:t> specjalista ds. wspomagania we współpracy z dyrektorem i nauczycielami analizuje szczegółowo potrzeby danej placówki. Rezultatem diagnozy jest wybór obszaru oraz działań, które będą realizowane w szkole czy przedszkolu. </a:t>
            </a:r>
          </a:p>
          <a:p>
            <a:r>
              <a:rPr lang="pl-PL" sz="2400" b="1" i="1" dirty="0"/>
              <a:t>Planowanie działań </a:t>
            </a:r>
            <a:r>
              <a:rPr lang="pl-PL" sz="2400" i="1" dirty="0"/>
              <a:t>polega na projektowaniu form doskonalenia zawodowego nauczycieli oraz wdrażania do praktyki szkolnej nabytych przez nich umiejętności </a:t>
            </a:r>
            <a:br>
              <a:rPr lang="pl-PL" sz="2400" i="1" dirty="0"/>
            </a:br>
            <a:r>
              <a:rPr lang="pl-PL" sz="2400" i="1" dirty="0"/>
              <a:t>i wypracowanych rozwiązań. Dobrze przygotowany plan jest elementem całego procesu wspomagania, gdyż pozwala skutecznie na wprowadzanie zmian </a:t>
            </a:r>
            <a:br>
              <a:rPr lang="pl-PL" sz="2400" i="1" dirty="0"/>
            </a:br>
            <a:r>
              <a:rPr lang="pl-PL" sz="2400" i="1" dirty="0"/>
              <a:t>w obszarach wynikających z diagnozy pracy szkoły. 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C74ADB5-6BC7-4E1C-8E9D-A20C53D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CEF0DD3-9E2E-4B19-8DEF-9B7F2A0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Etapy procesu wspomagania szkół</a:t>
            </a:r>
          </a:p>
        </p:txBody>
      </p:sp>
    </p:spTree>
    <p:extLst>
      <p:ext uri="{BB962C8B-B14F-4D97-AF65-F5344CB8AC3E}">
        <p14:creationId xmlns:p14="http://schemas.microsoft.com/office/powerpoint/2010/main" val="304290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668E5-5B45-4DEB-8215-0A2946A8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i="1" dirty="0"/>
              <a:t>Realizacja działań </a:t>
            </a:r>
            <a:r>
              <a:rPr lang="pl-PL" sz="2400" i="1" dirty="0"/>
              <a:t>dzięki niej dokonuje się najważniejsza zmiana  nauczyciele nabywają wiedzę i umiejętności oraz wypracowują nowe rozwiązania i wdrażają je w swojej pracy. Za organizację tego etapu odpowiedzialny jest specjalista ds. wspomagania, który w miarę potrzeb i możliwości szkoły, może pozyskiwać zewnętrznych ekspertów.  </a:t>
            </a:r>
          </a:p>
          <a:p>
            <a:r>
              <a:rPr lang="pl-PL" sz="2400" b="1" i="1" dirty="0"/>
              <a:t>Podsumowanie i ewaluacja wspomagania</a:t>
            </a:r>
            <a:r>
              <a:rPr lang="pl-PL" sz="2400" i="1" dirty="0"/>
              <a:t> zadaniem specjalisty jest podsumowanie przeprowadzonych działań, zaś do dyrektora i nauczycieli należy ocena jego przebiegu i efektów. Zalecane jest łączenie ewaluacji wspomagania </a:t>
            </a:r>
            <a:br>
              <a:rPr lang="pl-PL" sz="2400" i="1" dirty="0"/>
            </a:br>
            <a:r>
              <a:rPr lang="pl-PL" sz="2400" i="1" dirty="0"/>
              <a:t>z ewaluacją wewnętrzną pracy szkoły.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C74ADB5-6BC7-4E1C-8E9D-A20C53D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CEF0DD3-9E2E-4B19-8DEF-9B7F2A0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Etapy procesu wspomagania szkół</a:t>
            </a:r>
          </a:p>
        </p:txBody>
      </p:sp>
    </p:spTree>
    <p:extLst>
      <p:ext uri="{BB962C8B-B14F-4D97-AF65-F5344CB8AC3E}">
        <p14:creationId xmlns:p14="http://schemas.microsoft.com/office/powerpoint/2010/main" val="1122653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246</Words>
  <Application>Microsoft Office PowerPoint</Application>
  <PresentationFormat>Panoramiczny</PresentationFormat>
  <Paragraphs>27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Motyw pakietu Office</vt:lpstr>
      <vt:lpstr>Wspomaganie pracy szkół</vt:lpstr>
      <vt:lpstr>Prezentacja programu PowerPoint</vt:lpstr>
      <vt:lpstr>Model wspomagania wg  Dąbrowska Z. T., Powiatowy program wspomagania przedszkoli i szkół prowadzonych przez Powiat Miasto Łódź, Łódzkie Centrum Doskonalenia Nauczycieli i Kształcenia Praktycznego, Łódź, 2014 </vt:lpstr>
      <vt:lpstr>Etapy procesu wspomagania szkół</vt:lpstr>
      <vt:lpstr>Etapy procesu wspomagania szkół</vt:lpstr>
      <vt:lpstr>Etapy procesu wspomagania - graficznie </vt:lpstr>
      <vt:lpstr>Model wspomagania wg: Wysocka J., Hajdukiewicz M. „Zapewnienie jakości procesu wspomagania szkół w rozwoju”, Ośrodek Rozwoju Edukacji  </vt:lpstr>
      <vt:lpstr>Etapy procesu wspomagania szkół</vt:lpstr>
      <vt:lpstr>Etapy procesu wspomagania szkół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33</cp:revision>
  <dcterms:created xsi:type="dcterms:W3CDTF">2018-12-02T13:14:09Z</dcterms:created>
  <dcterms:modified xsi:type="dcterms:W3CDTF">2019-01-15T23:12:52Z</dcterms:modified>
</cp:coreProperties>
</file>